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7" r:id="rId3"/>
    <p:sldId id="258" r:id="rId4"/>
    <p:sldId id="259" r:id="rId5"/>
    <p:sldId id="262" r:id="rId6"/>
    <p:sldId id="263" r:id="rId7"/>
    <p:sldId id="267" r:id="rId8"/>
    <p:sldId id="272" r:id="rId9"/>
    <p:sldId id="296" r:id="rId10"/>
    <p:sldId id="304" r:id="rId11"/>
    <p:sldId id="305" r:id="rId12"/>
    <p:sldId id="308" r:id="rId13"/>
    <p:sldId id="316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FD0A331-C02D-4F3E-AB20-92D065D515EE}" type="datetimeFigureOut">
              <a:rPr lang="fr-FR" smtClean="0"/>
              <a:pPr/>
              <a:t>27/05/2021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B01DE74-417C-4835-A3F1-BDA321FF0F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908721"/>
            <a:ext cx="9144000" cy="1728191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9900"/>
                </a:solidFill>
              </a:rPr>
              <a:t>Les Sciences de la Vie et de la Terre</a:t>
            </a:r>
            <a:br>
              <a:rPr lang="fr-FR" dirty="0" smtClean="0">
                <a:solidFill>
                  <a:srgbClr val="009900"/>
                </a:solidFill>
              </a:rPr>
            </a:br>
            <a:endParaRPr lang="fr-FR" dirty="0">
              <a:solidFill>
                <a:srgbClr val="0099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http://www.college-pablopicasso.fr/wp-content/uploads/2013/11/cours-particuliers-sv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348880"/>
            <a:ext cx="37052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4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P1100310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Tm="3838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00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992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100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3603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60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slow" advTm="376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txBody>
          <a:bodyPr/>
          <a:lstStyle/>
          <a:p>
            <a:endParaRPr lang="fr-FR" dirty="0" smtClean="0"/>
          </a:p>
          <a:p>
            <a:pPr algn="ctr">
              <a:buNone/>
            </a:pPr>
            <a:r>
              <a:rPr lang="fr-FR" dirty="0" smtClean="0"/>
              <a:t> </a:t>
            </a:r>
            <a:r>
              <a:rPr lang="fr-FR" b="1" dirty="0" smtClean="0"/>
              <a:t>THÉMATIQUES ÉTUDIÉES</a:t>
            </a:r>
          </a:p>
          <a:p>
            <a:pPr algn="ctr">
              <a:buNone/>
            </a:pPr>
            <a:endParaRPr lang="fr-FR" b="1" dirty="0" smtClean="0"/>
          </a:p>
          <a:p>
            <a:pPr lvl="1">
              <a:buNone/>
            </a:pPr>
            <a:endParaRPr lang="fr-FR" b="1" dirty="0" smtClean="0"/>
          </a:p>
          <a:p>
            <a:pPr lvl="1"/>
            <a:r>
              <a:rPr lang="fr-FR" dirty="0" smtClean="0"/>
              <a:t>La </a:t>
            </a:r>
            <a:r>
              <a:rPr lang="fr-FR" dirty="0" smtClean="0"/>
              <a:t>Terre, la vie et l’organisation du vivant 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Les enjeux contemporains de la planète 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Corps humain et santé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7281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sz="9800" dirty="0" smtClean="0">
                <a:solidFill>
                  <a:schemeClr val="accent6">
                    <a:lumMod val="75000"/>
                  </a:schemeClr>
                </a:solidFill>
              </a:rPr>
              <a:t>En Seconde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https://media.kartable.fr/uploads/finalImages/final_571740f2afdce5.03268770.png?1460363599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2775" y="2288168"/>
            <a:ext cx="8153400" cy="311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574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11003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5211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110032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410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100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24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100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3666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00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3245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00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3463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213</TotalTime>
  <Words>33</Words>
  <Application>Microsoft Office PowerPoint</Application>
  <PresentationFormat>Affichage à l'écran (4:3)</PresentationFormat>
  <Paragraphs>11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Médian</vt:lpstr>
      <vt:lpstr>Les Sciences de la Vie et de la Terre </vt:lpstr>
      <vt:lpstr>Diapositive 2</vt:lpstr>
      <vt:lpstr>En Seconde 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Company>Alcide d'Orbigny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Sciences de la Vie et de la Terre</dc:title>
  <dc:creator>ADMIN4</dc:creator>
  <cp:lastModifiedBy>admin4</cp:lastModifiedBy>
  <cp:revision>27</cp:revision>
  <dcterms:created xsi:type="dcterms:W3CDTF">2018-02-26T15:30:53Z</dcterms:created>
  <dcterms:modified xsi:type="dcterms:W3CDTF">2021-05-27T08:55:25Z</dcterms:modified>
</cp:coreProperties>
</file>